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0" r:id="rId9"/>
    <p:sldId id="270" r:id="rId10"/>
    <p:sldId id="271" r:id="rId11"/>
    <p:sldId id="266" r:id="rId12"/>
    <p:sldId id="269" r:id="rId13"/>
    <p:sldId id="272" r:id="rId14"/>
    <p:sldId id="267" r:id="rId15"/>
    <p:sldId id="268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08FE37-A241-48A2-A84F-BA52A4C0734D}" type="datetimeFigureOut">
              <a:rPr lang="cs-CZ" smtClean="0"/>
              <a:pPr/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D7AE81-D7CC-42D1-A8DB-27385D0D29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Karel </a:t>
            </a:r>
            <a:r>
              <a:rPr lang="cs-CZ" sz="6600" dirty="0" err="1" smtClean="0"/>
              <a:t>Svolinský</a:t>
            </a:r>
            <a:endParaRPr lang="cs-CZ" sz="6600" dirty="0"/>
          </a:p>
        </p:txBody>
      </p:sp>
      <p:pic>
        <p:nvPicPr>
          <p:cNvPr id="26626" name="Picture 2" descr="http://i.idnes.cz/10/022/sp5/WEB311a24_KarelSvolinskyMuzeumUmeniOlomo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068960"/>
            <a:ext cx="2142356" cy="160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Vánoční kapr:</a:t>
            </a:r>
            <a:endParaRPr lang="cs-CZ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984776" cy="473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 smtClean="0"/>
              <a:t>Ozdoný</a:t>
            </a:r>
            <a:r>
              <a:rPr lang="cs-CZ" u="sng" dirty="0" smtClean="0"/>
              <a:t> telegram a pohlednice:</a:t>
            </a:r>
            <a:endParaRPr lang="cs-CZ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30105"/>
            <a:ext cx="3593975" cy="5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987" y="1556792"/>
            <a:ext cx="386244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Botanika:</a:t>
            </a:r>
            <a:endParaRPr lang="cs-CZ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44112"/>
            <a:ext cx="2736304" cy="49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09851"/>
            <a:ext cx="3024336" cy="49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Pohádky</a:t>
            </a:r>
            <a:endParaRPr lang="cs-CZ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528392" cy="51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Návrh líce bankovky:</a:t>
            </a:r>
            <a:endParaRPr lang="cs-CZ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2768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Návrh bankovky:</a:t>
            </a:r>
            <a:endParaRPr lang="cs-CZ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5133950" cy="51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Zdroje: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http://bydleni.</a:t>
            </a:r>
            <a:r>
              <a:rPr lang="cs-CZ" dirty="0" err="1" smtClean="0"/>
              <a:t>idnes.cz</a:t>
            </a:r>
            <a:r>
              <a:rPr lang="cs-CZ" dirty="0" smtClean="0"/>
              <a:t>/</a:t>
            </a:r>
            <a:r>
              <a:rPr lang="cs-CZ" dirty="0" err="1" smtClean="0"/>
              <a:t>ruska</a:t>
            </a:r>
            <a:r>
              <a:rPr lang="cs-CZ" dirty="0" smtClean="0"/>
              <a:t>-bez-povoleni-zbourala-</a:t>
            </a:r>
            <a:r>
              <a:rPr lang="cs-CZ" dirty="0" err="1" smtClean="0"/>
              <a:t>prazskou</a:t>
            </a:r>
            <a:r>
              <a:rPr lang="cs-CZ" dirty="0" smtClean="0"/>
              <a:t>-vilu-</a:t>
            </a:r>
            <a:r>
              <a:rPr lang="cs-CZ" dirty="0" err="1" smtClean="0"/>
              <a:t>malire</a:t>
            </a:r>
            <a:r>
              <a:rPr lang="cs-CZ" dirty="0" smtClean="0"/>
              <a:t>-</a:t>
            </a:r>
            <a:r>
              <a:rPr lang="cs-CZ" dirty="0" err="1" smtClean="0"/>
              <a:t>svolinskeho</a:t>
            </a:r>
            <a:r>
              <a:rPr lang="cs-CZ" dirty="0" smtClean="0"/>
              <a:t>-</a:t>
            </a:r>
            <a:r>
              <a:rPr lang="cs-CZ" dirty="0" err="1" smtClean="0"/>
              <a:t>pbh</a:t>
            </a:r>
            <a:r>
              <a:rPr lang="cs-CZ" dirty="0" smtClean="0"/>
              <a:t>-/reality_</a:t>
            </a:r>
            <a:r>
              <a:rPr lang="cs-CZ" dirty="0" err="1" smtClean="0"/>
              <a:t>bdp.aspx</a:t>
            </a:r>
            <a:r>
              <a:rPr lang="cs-CZ" dirty="0" smtClean="0"/>
              <a:t>?c=A100130_092727_reality_</a:t>
            </a:r>
            <a:r>
              <a:rPr lang="cs-CZ" dirty="0" err="1" smtClean="0"/>
              <a:t>bdp</a:t>
            </a:r>
            <a:r>
              <a:rPr lang="cs-CZ" dirty="0" smtClean="0"/>
              <a:t>_web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swaton.sk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?go=autogramy/mix/maliari1</a:t>
            </a:r>
          </a:p>
          <a:p>
            <a:r>
              <a:rPr lang="cs-CZ" dirty="0" smtClean="0"/>
              <a:t>http://otavinka.blog.cz/1101/karel-svolinsky</a:t>
            </a:r>
          </a:p>
          <a:p>
            <a:r>
              <a:rPr lang="cs-CZ" dirty="0" smtClean="0"/>
              <a:t>http://adwebdesign.ca/a_citarny/</a:t>
            </a:r>
          </a:p>
          <a:p>
            <a:r>
              <a:rPr lang="cs-CZ" dirty="0" smtClean="0"/>
              <a:t>http://www.svaty-</a:t>
            </a:r>
            <a:r>
              <a:rPr lang="cs-CZ" dirty="0" err="1" smtClean="0"/>
              <a:t>kopecek.cz</a:t>
            </a:r>
            <a:r>
              <a:rPr lang="cs-CZ" dirty="0" smtClean="0"/>
              <a:t>/</a:t>
            </a:r>
            <a:r>
              <a:rPr lang="cs-CZ" dirty="0" err="1" smtClean="0"/>
              <a:t>karel</a:t>
            </a:r>
            <a:r>
              <a:rPr lang="cs-CZ" dirty="0" smtClean="0"/>
              <a:t>-</a:t>
            </a:r>
            <a:r>
              <a:rPr lang="cs-CZ" dirty="0" err="1" smtClean="0"/>
              <a:t>svolinsky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profimedia.cz</a:t>
            </a:r>
            <a:r>
              <a:rPr lang="cs-CZ" dirty="0" smtClean="0"/>
              <a:t>/fotografie/</a:t>
            </a:r>
            <a:r>
              <a:rPr lang="cs-CZ" dirty="0" err="1" smtClean="0"/>
              <a:t>vitraz</a:t>
            </a:r>
            <a:r>
              <a:rPr lang="cs-CZ" dirty="0" smtClean="0"/>
              <a:t>-k-</a:t>
            </a:r>
            <a:r>
              <a:rPr lang="cs-CZ" dirty="0" err="1" smtClean="0"/>
              <a:t>svolinskeho</a:t>
            </a:r>
            <a:r>
              <a:rPr lang="cs-CZ" dirty="0" smtClean="0"/>
              <a:t>-kaple-</a:t>
            </a:r>
            <a:r>
              <a:rPr lang="cs-CZ" dirty="0" err="1" smtClean="0"/>
              <a:t>boziho</a:t>
            </a:r>
            <a:r>
              <a:rPr lang="cs-CZ" dirty="0" smtClean="0"/>
              <a:t>-hrobu-</a:t>
            </a:r>
            <a:r>
              <a:rPr lang="cs-CZ" dirty="0" err="1" smtClean="0"/>
              <a:t>chram</a:t>
            </a:r>
            <a:r>
              <a:rPr lang="cs-CZ" dirty="0" smtClean="0"/>
              <a:t>/0014100763/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artbohemia.cz</a:t>
            </a:r>
            <a:r>
              <a:rPr lang="cs-CZ" dirty="0" smtClean="0"/>
              <a:t>/</a:t>
            </a:r>
            <a:r>
              <a:rPr lang="cs-CZ" dirty="0" err="1" smtClean="0"/>
              <a:t>Svolinsky</a:t>
            </a:r>
            <a:r>
              <a:rPr lang="cs-CZ" dirty="0" smtClean="0"/>
              <a:t>-</a:t>
            </a:r>
            <a:r>
              <a:rPr lang="cs-CZ" dirty="0" err="1" smtClean="0"/>
              <a:t>karel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jezci</a:t>
            </a:r>
            <a:r>
              <a:rPr lang="cs-CZ" dirty="0" smtClean="0"/>
              <a:t>-</a:t>
            </a:r>
            <a:r>
              <a:rPr lang="cs-CZ" dirty="0" err="1" smtClean="0"/>
              <a:t>treser.cz</a:t>
            </a:r>
            <a:r>
              <a:rPr lang="cs-CZ" dirty="0" smtClean="0"/>
              <a:t>/Kresby.</a:t>
            </a:r>
            <a:r>
              <a:rPr lang="cs-CZ" dirty="0" err="1" smtClean="0"/>
              <a:t>html</a:t>
            </a:r>
            <a:endParaRPr lang="cs-CZ" dirty="0" smtClean="0"/>
          </a:p>
          <a:p>
            <a:r>
              <a:rPr lang="cs-CZ" dirty="0" smtClean="0"/>
              <a:t>http://www.tady.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cnslouny</a:t>
            </a:r>
            <a:r>
              <a:rPr lang="cs-CZ" dirty="0" smtClean="0"/>
              <a:t>/e-</a:t>
            </a:r>
            <a:r>
              <a:rPr lang="cs-CZ" dirty="0" err="1" smtClean="0"/>
              <a:t>ga</a:t>
            </a:r>
            <a:r>
              <a:rPr lang="cs-CZ" dirty="0" smtClean="0"/>
              <a:t>/g-p-</a:t>
            </a:r>
            <a:r>
              <a:rPr lang="cs-CZ" dirty="0" err="1" smtClean="0"/>
              <a:t>cs</a:t>
            </a:r>
            <a:r>
              <a:rPr lang="cs-CZ" dirty="0" smtClean="0"/>
              <a:t>-</a:t>
            </a:r>
            <a:r>
              <a:rPr lang="cs-CZ" dirty="0" err="1" smtClean="0"/>
              <a:t>nd.htm</a:t>
            </a:r>
            <a:endParaRPr lang="cs-CZ" dirty="0" smtClean="0"/>
          </a:p>
          <a:p>
            <a:r>
              <a:rPr lang="cs-CZ" dirty="0" smtClean="0"/>
              <a:t>http://odpravekuposoucasnost.blog.cz/en/1104/platidla-od-zalozeni-cr-dodnes-dil-ii</a:t>
            </a:r>
          </a:p>
          <a:p>
            <a:r>
              <a:rPr lang="cs-CZ" dirty="0" smtClean="0"/>
              <a:t>http://starozitnosti.hyperinzerce.cz/filatelie/inzerat/3902042-karel-svolinsky-ozdobny-telegram-nabidka-stredni-cechy/</a:t>
            </a:r>
          </a:p>
          <a:p>
            <a:r>
              <a:rPr lang="cs-CZ" dirty="0" smtClean="0"/>
              <a:t>http://botany.cz/cs/tolije-bahenni-v-botanicke-literature-2/</a:t>
            </a:r>
          </a:p>
          <a:p>
            <a:r>
              <a:rPr lang="cs-CZ" dirty="0" smtClean="0"/>
              <a:t>http://botany.cz/cs/prstnatec-majovy-odborna-literatura-3/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nasehobby.cz</a:t>
            </a:r>
            <a:r>
              <a:rPr lang="cs-CZ" dirty="0" smtClean="0"/>
              <a:t>/jen-tak-</a:t>
            </a:r>
            <a:r>
              <a:rPr lang="cs-CZ" dirty="0" err="1" smtClean="0"/>
              <a:t>cili</a:t>
            </a:r>
            <a:r>
              <a:rPr lang="cs-CZ" dirty="0" smtClean="0"/>
              <a:t>-za-kouzly-</a:t>
            </a:r>
            <a:r>
              <a:rPr lang="cs-CZ" dirty="0" err="1" smtClean="0"/>
              <a:t>nejkratsi</a:t>
            </a:r>
            <a:r>
              <a:rPr lang="cs-CZ" dirty="0" smtClean="0"/>
              <a:t>-noci/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artbohemia.cz</a:t>
            </a:r>
            <a:r>
              <a:rPr lang="cs-CZ" dirty="0" smtClean="0"/>
              <a:t>/5775-</a:t>
            </a:r>
            <a:r>
              <a:rPr lang="cs-CZ" dirty="0" err="1" smtClean="0"/>
              <a:t>vanocni</a:t>
            </a:r>
            <a:r>
              <a:rPr lang="cs-CZ" dirty="0" smtClean="0"/>
              <a:t>-kapr-zima-8-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arara.cz</a:t>
            </a:r>
            <a:r>
              <a:rPr lang="cs-CZ" dirty="0" smtClean="0"/>
              <a:t>/</a:t>
            </a:r>
            <a:r>
              <a:rPr lang="cs-CZ" dirty="0" err="1" smtClean="0"/>
              <a:t>product</a:t>
            </a:r>
            <a:r>
              <a:rPr lang="cs-CZ" dirty="0" smtClean="0"/>
              <a:t>/308286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nasehobby.cz</a:t>
            </a:r>
            <a:r>
              <a:rPr lang="cs-CZ" dirty="0" smtClean="0"/>
              <a:t>/jak-se-slavil-</a:t>
            </a:r>
            <a:r>
              <a:rPr lang="cs-CZ" dirty="0" err="1" smtClean="0"/>
              <a:t>strakaty</a:t>
            </a:r>
            <a:r>
              <a:rPr lang="cs-CZ" dirty="0" smtClean="0"/>
              <a:t>-masopust/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Život: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* 14. leden 1896      </a:t>
            </a:r>
            <a:r>
              <a:rPr lang="cs-CZ" dirty="0" smtClean="0">
                <a:latin typeface="Lucida Sans Unicode"/>
                <a:cs typeface="Lucida Sans Unicode"/>
              </a:rPr>
              <a:t>ϯ </a:t>
            </a:r>
            <a:r>
              <a:rPr lang="cs-CZ" dirty="0" smtClean="0"/>
              <a:t>16. září 1986</a:t>
            </a:r>
          </a:p>
          <a:p>
            <a:r>
              <a:rPr lang="cs-CZ" dirty="0" smtClean="0"/>
              <a:t>byl významný český malíř, grafik a ilustrátor</a:t>
            </a:r>
          </a:p>
          <a:p>
            <a:r>
              <a:rPr lang="cs-CZ" dirty="0" smtClean="0"/>
              <a:t>studoval na uměleckoprůmyslové škole</a:t>
            </a:r>
          </a:p>
          <a:p>
            <a:r>
              <a:rPr lang="cs-CZ" dirty="0" smtClean="0"/>
              <a:t>těžištěm jeho tvorby je kresba inspirovaná lidovými tradicemi, folklórem a přírodou</a:t>
            </a:r>
          </a:p>
          <a:p>
            <a:r>
              <a:rPr lang="cs-CZ" dirty="0" smtClean="0"/>
              <a:t>je považován za pokračovatele </a:t>
            </a:r>
            <a:r>
              <a:rPr lang="cs-CZ" dirty="0" err="1" smtClean="0"/>
              <a:t>mánesovsko</a:t>
            </a:r>
            <a:r>
              <a:rPr lang="cs-CZ" dirty="0" smtClean="0"/>
              <a:t> – alšovské tradice v českém výtvarném umění</a:t>
            </a:r>
          </a:p>
          <a:p>
            <a:r>
              <a:rPr lang="cs-CZ" dirty="0" smtClean="0"/>
              <a:t>Získal řadu mezinárodních ocenění a byl také profesorem na Vysoké škole uměleckoprůmyslové v Praze.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Portréty:</a:t>
            </a:r>
            <a:endParaRPr lang="cs-CZ" u="sng" dirty="0"/>
          </a:p>
        </p:txBody>
      </p:sp>
      <p:pic>
        <p:nvPicPr>
          <p:cNvPr id="7172" name="Picture 4" descr="http://nd04.jxs.cz/886/840/0106f16072_72684894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3288010" cy="4406613"/>
          </a:xfrm>
          <a:prstGeom prst="rect">
            <a:avLst/>
          </a:prstGeom>
          <a:noFill/>
        </p:spPr>
      </p:pic>
      <p:pic>
        <p:nvPicPr>
          <p:cNvPr id="7174" name="Picture 6" descr="http://adwebdesign.ca/a_citarny/images/stories/autor_R_Z/svolinsky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470486" cy="3096344"/>
          </a:xfrm>
          <a:prstGeom prst="rect">
            <a:avLst/>
          </a:prstGeom>
          <a:noFill/>
        </p:spPr>
      </p:pic>
      <p:pic>
        <p:nvPicPr>
          <p:cNvPr id="7" name="Picture 2" descr="http://images.swaton.sk/autogramy/mix_maliari/karel_svolinsky_podp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2701305" cy="163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Díla: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363272" cy="489416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Navrhoval gobelíny(nástěnné koberce), byl úspěšným scénografem (výtvarná tvorba v divadle)</a:t>
            </a:r>
          </a:p>
          <a:p>
            <a:r>
              <a:rPr lang="cs-CZ" dirty="0" smtClean="0"/>
              <a:t>návrh vitráže pro rodovou kapli </a:t>
            </a:r>
            <a:r>
              <a:rPr lang="cs-CZ" dirty="0" err="1" smtClean="0"/>
              <a:t>Schwarzenberků</a:t>
            </a:r>
            <a:r>
              <a:rPr lang="cs-CZ" dirty="0" smtClean="0"/>
              <a:t> v Chrámu sv. Víta v Praze</a:t>
            </a:r>
          </a:p>
          <a:p>
            <a:r>
              <a:rPr lang="cs-CZ" dirty="0" smtClean="0"/>
              <a:t>návrh nové podoby Olomouckého orloje (ve spolupráci se svou manželkou, sochařkou Marií </a:t>
            </a:r>
            <a:r>
              <a:rPr lang="cs-CZ" dirty="0" err="1" smtClean="0"/>
              <a:t>Svolinskou</a:t>
            </a:r>
            <a:r>
              <a:rPr lang="cs-CZ" dirty="0" smtClean="0"/>
              <a:t>)</a:t>
            </a:r>
          </a:p>
          <a:p>
            <a:r>
              <a:rPr lang="cs-CZ" dirty="0" smtClean="0"/>
              <a:t>Scénografické výpravě se věnoval od roku 1940, kdy jej pozval do Národního divadla v Praze dirigent Václav </a:t>
            </a:r>
            <a:r>
              <a:rPr lang="cs-CZ" dirty="0" err="1" smtClean="0"/>
              <a:t>Talich</a:t>
            </a:r>
            <a:r>
              <a:rPr lang="cs-CZ" dirty="0" smtClean="0"/>
              <a:t> k realizaci Dvořákova </a:t>
            </a:r>
            <a:r>
              <a:rPr lang="cs-CZ" i="1" dirty="0" smtClean="0"/>
              <a:t>Jakobína</a:t>
            </a:r>
            <a:r>
              <a:rPr lang="cs-CZ" dirty="0" smtClean="0"/>
              <a:t>. Později pohostinsky realizoval výpravy převážně pro český operní repertoár jak v Praze, tak ve Státním divadle v Brně, v Olomouci, Plzni a dalších městech. Pohostinsky připravil výpravu Janáčkovy </a:t>
            </a:r>
            <a:r>
              <a:rPr lang="cs-CZ" i="1" dirty="0" smtClean="0"/>
              <a:t>Její pastorkyně</a:t>
            </a:r>
            <a:r>
              <a:rPr lang="cs-CZ" dirty="0" smtClean="0"/>
              <a:t> i pro Vídeňskou státní operu.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Vitráž v Chrámu sv. Víta </a:t>
            </a:r>
            <a:endParaRPr lang="cs-CZ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65312"/>
            <a:ext cx="3336032" cy="5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Olomoucký orloj:</a:t>
            </a:r>
            <a:endParaRPr lang="cs-CZ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810" y="1586250"/>
            <a:ext cx="3816670" cy="50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4752528" cy="496855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Orloj byl poškozen událostmi 2. světové války a kompletně přebudován v letech 1947–1955 Karlem </a:t>
            </a:r>
            <a:r>
              <a:rPr lang="cs-CZ" dirty="0" err="1" smtClean="0"/>
              <a:t>Svolinským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Jedná se o jeden z mála heliocentrických orlojů na světě. (tzn. Slunce je středem Vesmíru a </a:t>
            </a:r>
            <a:r>
              <a:rPr lang="cs-CZ" dirty="0" err="1" smtClean="0"/>
              <a:t>sl</a:t>
            </a:r>
            <a:r>
              <a:rPr lang="cs-CZ" dirty="0" smtClean="0"/>
              <a:t>. soustavy)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Olomoucký orloj:</a:t>
            </a:r>
            <a:endParaRPr lang="cs-CZ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784460"/>
            <a:ext cx="3613776" cy="48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6372"/>
            <a:ext cx="3672408" cy="489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Božena Němcová, </a:t>
            </a:r>
            <a:r>
              <a:rPr lang="cs-CZ" u="sng" dirty="0" smtClean="0"/>
              <a:t>Podzim</a:t>
            </a:r>
            <a:endParaRPr lang="cs-CZ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6" y="1556792"/>
            <a:ext cx="361429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3"/>
            <a:ext cx="3528392" cy="516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/>
              <a:t>Český rok, </a:t>
            </a:r>
            <a:r>
              <a:rPr lang="cs-CZ" u="sng" dirty="0" smtClean="0"/>
              <a:t>Masky</a:t>
            </a:r>
            <a:r>
              <a:rPr lang="cs-CZ" u="sng" dirty="0" smtClean="0"/>
              <a:t>:</a:t>
            </a:r>
            <a:endParaRPr lang="cs-CZ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37264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32301"/>
            <a:ext cx="3392785" cy="49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1343</TotalTime>
  <Words>199</Words>
  <Application>Microsoft Office PowerPoint</Application>
  <PresentationFormat>Předvádění na obrazovce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Modul</vt:lpstr>
      <vt:lpstr>Karel Svolinský</vt:lpstr>
      <vt:lpstr>Život:</vt:lpstr>
      <vt:lpstr>Portréty:</vt:lpstr>
      <vt:lpstr>Díla:</vt:lpstr>
      <vt:lpstr>Vitráž v Chrámu sv. Víta </vt:lpstr>
      <vt:lpstr>Olomoucký orloj:</vt:lpstr>
      <vt:lpstr>Olomoucký orloj:</vt:lpstr>
      <vt:lpstr>Božena Němcová, Podzim</vt:lpstr>
      <vt:lpstr>Český rok, Masky:</vt:lpstr>
      <vt:lpstr>Vánoční kapr:</vt:lpstr>
      <vt:lpstr>Ozdoný telegram a pohlednice:</vt:lpstr>
      <vt:lpstr>Botanika:</vt:lpstr>
      <vt:lpstr>Pohádky</vt:lpstr>
      <vt:lpstr>Návrh líce bankovky:</vt:lpstr>
      <vt:lpstr>Návrh bankovky:</vt:lpstr>
      <vt:lpstr>Zdroje:</vt:lpstr>
    </vt:vector>
  </TitlesOfParts>
  <Company>... a je to 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Svolinský</dc:title>
  <dc:creator>noname</dc:creator>
  <cp:lastModifiedBy>Veronika</cp:lastModifiedBy>
  <cp:revision>26</cp:revision>
  <dcterms:created xsi:type="dcterms:W3CDTF">2012-08-25T13:43:39Z</dcterms:created>
  <dcterms:modified xsi:type="dcterms:W3CDTF">2012-10-29T20:16:39Z</dcterms:modified>
</cp:coreProperties>
</file>