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63" r:id="rId5"/>
    <p:sldId id="264" r:id="rId6"/>
    <p:sldId id="258" r:id="rId7"/>
    <p:sldId id="269" r:id="rId8"/>
    <p:sldId id="267" r:id="rId9"/>
    <p:sldId id="265" r:id="rId10"/>
    <p:sldId id="268" r:id="rId11"/>
    <p:sldId id="266" r:id="rId12"/>
    <p:sldId id="261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5BF639-C497-4E45-A65D-505848E6213B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31E662-00F9-4572-A606-2F4088B00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85BC-C5F6-4F6B-A490-B011A0E35E72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5FFE-573F-47DF-9B8D-EEC516B6F8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0CD4-0BFA-4B4F-82DB-6E8DB59367DA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BE20-C362-4DD1-B20C-1D9782C49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E61E-3493-4E2C-B4F3-8CA657D7DF8E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D36F-66AC-4E19-AEFE-AC14FA467C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3D4F-5800-49C3-A1F5-0CA7B4692A73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16AA-90BA-414F-842A-61BFBA2D4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415F-0613-467F-BCBA-67D1B4FE1861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0094-95FE-4A1B-AD8A-92BAF5C8C1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AE04-D483-4AEA-AB51-CF44E43DEA4C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0383-5B9E-4C6B-B9D5-B40B18CD56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F604-F1D9-4E05-BD41-AAF7102C170B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5252-B15C-4A98-B3E9-173832BDAC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0164-F0A9-49D8-90F1-6DA8E7AD9722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6CFA-69C0-474B-A416-1D70DE715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DA98-94DA-452F-A197-F29180C296F6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B164-8208-49E6-A33E-2B31B5017E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521D-FB48-4B84-8F83-34176ED38AE5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8E7AB-7F73-4526-A261-FFD8CD80F6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2BBD-3633-451D-B77D-D43636A6C4A9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1E77-C0B8-4CC0-8AC5-351D8BE0B2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737FB2-86E3-4406-87C9-EF327D1E8753}" type="datetimeFigureOut">
              <a:rPr lang="cs-CZ"/>
              <a:pPr>
                <a:defRPr/>
              </a:pPr>
              <a:t>2.5.2011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9995A4-ADFB-4D32-A752-0C2EF982EC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ammuthus_trogontherii122DB.jpg" TargetMode="External"/><Relationship Id="rId13" Type="http://schemas.openxmlformats.org/officeDocument/2006/relationships/hyperlink" Target="http://commons.wikimedia.org/wiki/File:Bronze_weapon_Sa_Huynh_Culture.JPG" TargetMode="External"/><Relationship Id="rId3" Type="http://schemas.openxmlformats.org/officeDocument/2006/relationships/hyperlink" Target="http://commons.wikimedia.org/wiki/File:Meyers_b8_s0008a.jpg" TargetMode="External"/><Relationship Id="rId7" Type="http://schemas.openxmlformats.org/officeDocument/2006/relationships/hyperlink" Target="http://commons.wikimedia.org/wiki/File:Anthropos_-_prav%C4%9Bk%C3%BD_%C4%8Dlov%C4%9Bk.JPG" TargetMode="External"/><Relationship Id="rId12" Type="http://schemas.openxmlformats.org/officeDocument/2006/relationships/hyperlink" Target="http://commons.wikimedia.org/wiki/File:African_Buffalo.jpg" TargetMode="External"/><Relationship Id="rId2" Type="http://schemas.openxmlformats.org/officeDocument/2006/relationships/hyperlink" Target="http://commons.wikimedia.org/wiki/File:Shells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Human_evolution_scheme.svg?uselang=cs" TargetMode="External"/><Relationship Id="rId11" Type="http://schemas.openxmlformats.org/officeDocument/2006/relationships/hyperlink" Target="http://commons.wikimedia.org/wiki/File:SabertoothTigerSkull3800ppx1.jpg" TargetMode="External"/><Relationship Id="rId5" Type="http://schemas.openxmlformats.org/officeDocument/2006/relationships/hyperlink" Target="http://commons.wikimedia.org/wiki/File:Elbholz.jpg" TargetMode="External"/><Relationship Id="rId10" Type="http://schemas.openxmlformats.org/officeDocument/2006/relationships/hyperlink" Target="http://cs.wikipedia.org/wiki/Soubor:Lovci_mamutu_mammoth.jpg" TargetMode="External"/><Relationship Id="rId4" Type="http://schemas.openxmlformats.org/officeDocument/2006/relationships/hyperlink" Target="http://commons.wikimedia.org/wiki/File:Delamere_-_Blakemere_Moss_-_geograph.org.uk_-_978762.jpg" TargetMode="External"/><Relationship Id="rId9" Type="http://schemas.openxmlformats.org/officeDocument/2006/relationships/hyperlink" Target="http://commons.wikimedia.org/wiki/File:Anthropos_-_ml%C3%A1d%C4%9B_mamut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2"/>
          </a:xfrm>
        </p:spPr>
        <p:txBody>
          <a:bodyPr/>
          <a:lstStyle/>
          <a:p>
            <a:pPr eaLnBrk="1" hangingPunct="1"/>
            <a:r>
              <a:rPr lang="cs-CZ" sz="7200" b="1" smtClean="0"/>
              <a:t>VÝVOJ ZEMĚ III.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428750" y="6072188"/>
            <a:ext cx="7000875" cy="649287"/>
          </a:xfrm>
        </p:spPr>
        <p:txBody>
          <a:bodyPr/>
          <a:lstStyle/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Autorem materiálu a všech jeho částí, není-li uvedeno jinak, je Jana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Jančová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Dostupné z Metodického portálu www.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rvp.cz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, ISSN: 1802-4785, financovaného z ESF a státního rozpočtu ČR. </a:t>
            </a:r>
          </a:p>
          <a:p>
            <a:pPr>
              <a:defRPr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Provozováno Výzkumným ústavem pedagogickým v Praze.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Velikost mamuta </a:t>
            </a:r>
          </a:p>
        </p:txBody>
      </p:sp>
      <p:pic>
        <p:nvPicPr>
          <p:cNvPr id="10243" name="Zástupný symbol pro obsah 3" descr="800px-Lovci_mamutu_mammot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4750" y="1600200"/>
            <a:ext cx="67945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Lebka šavlozubého tygra, africký bizon</a:t>
            </a:r>
          </a:p>
        </p:txBody>
      </p:sp>
      <p:pic>
        <p:nvPicPr>
          <p:cNvPr id="11267" name="Zástupný symbol pro obsah 4" descr="800px-SabertoothTigerSkull3800ppx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500313"/>
            <a:ext cx="3786188" cy="2714625"/>
          </a:xfrm>
        </p:spPr>
      </p:pic>
      <p:pic>
        <p:nvPicPr>
          <p:cNvPr id="11268" name="Zástupný symbol pro obsah 5" descr="800px-African_Buffalo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38413"/>
            <a:ext cx="4038600" cy="26495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Zdroje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cs-CZ" sz="1100" dirty="0" smtClean="0"/>
              <a:t>Všechny uveřejněné odkazy jsou dostupné 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 algn="just" eaLnBrk="1" hangingPunct="1">
              <a:buFont typeface="Arial" charset="0"/>
              <a:buNone/>
            </a:pP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2"/>
              </a:rPr>
              <a:t>http://commons.wikimedia.org/wiki/File:Arion_ater_01_by-dpc.jpg</a:t>
            </a:r>
          </a:p>
          <a:p>
            <a:pPr algn="just" eaLnBrk="1" hangingPunct="1"/>
            <a:r>
              <a:rPr lang="cs-CZ" sz="1100" dirty="0" smtClean="0">
                <a:hlinkClick r:id="rId2"/>
              </a:rPr>
              <a:t>http://commons.wikimedia.org/wiki/File:Shells01.jpg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3"/>
              </a:rPr>
              <a:t>http://commons.wikimedia.org/wiki/File:Meyers_b8_s0008a.jpg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4"/>
              </a:rPr>
              <a:t>http://commons.wikimedia.org/wiki/File:Delamere_-_Blakemere_Moss_-_geograph.org.uk_-_978762.jpg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commons.wikimedia.org/wiki/File:Elbholz.jpg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6"/>
              </a:rPr>
              <a:t>http://commons.wikimedia.org/wiki/File:Human_evolution_scheme.svg?uselang=cs</a:t>
            </a:r>
            <a:r>
              <a:rPr lang="cs-CZ" sz="1100" dirty="0" smtClean="0"/>
              <a:t> 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7"/>
              </a:rPr>
              <a:t>http://commons.wikimedia.org/wiki/File:Anthropos_-_prav%C4%9Bk%C3%BD_%C4%8Dlov%C4%9Bk.JPG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8"/>
              </a:rPr>
              <a:t>http://commons.wikimedia.org/wiki/File:Mammuthus_trogontherii122DB.jpg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9"/>
              </a:rPr>
              <a:t>http://commons.wikimedia.org/wiki/File:Anthropos_-_ml%C3%A1d%C4%9B_mamuta.JPG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0"/>
              </a:rPr>
              <a:t>http://cs.wikipedia.org/wiki/Soubor:Lovci_mamutu_mammoth.jpg</a:t>
            </a:r>
            <a:r>
              <a:rPr lang="cs-CZ" sz="1100" dirty="0" smtClean="0"/>
              <a:t> </a:t>
            </a:r>
          </a:p>
          <a:p>
            <a:pPr algn="just" eaLnBrk="1" hangingPunct="1"/>
            <a:r>
              <a:rPr lang="cs-CZ" sz="1100" dirty="0" smtClean="0">
                <a:hlinkClick r:id="rId11"/>
              </a:rPr>
              <a:t>http://commons.wikimedia.org/wiki/File:SabertoothTigerSkull3800ppx1.jpg</a:t>
            </a:r>
            <a:endParaRPr lang="cs-CZ" sz="1100" dirty="0" smtClean="0"/>
          </a:p>
          <a:p>
            <a:pPr algn="just" eaLnBrk="1" hangingPunct="1"/>
            <a:r>
              <a:rPr lang="cs-CZ" sz="1100" dirty="0" smtClean="0">
                <a:hlinkClick r:id="rId12"/>
              </a:rPr>
              <a:t>http://commons.wikimedia.org/wiki/File:African_Buffalo.jpg</a:t>
            </a:r>
            <a:endParaRPr lang="cs-CZ" sz="1100" dirty="0" smtClean="0"/>
          </a:p>
          <a:p>
            <a:pPr algn="just" eaLnBrk="1" hangingPunct="1"/>
            <a:endParaRPr lang="cs-CZ" sz="1100" dirty="0" smtClean="0"/>
          </a:p>
          <a:p>
            <a:pPr algn="just" eaLnBrk="1" hangingPunct="1"/>
            <a:endParaRPr lang="cs-CZ" sz="1100" dirty="0" smtClean="0"/>
          </a:p>
          <a:p>
            <a:pPr eaLnBrk="1" hangingPunct="1">
              <a:buFont typeface="Arial" charset="0"/>
              <a:buNone/>
            </a:pPr>
            <a:endParaRPr lang="cs-CZ" dirty="0" smtClean="0">
              <a:hlinkClick r:id="rId13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Třetihory  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smtClean="0"/>
              <a:t>65 – 5 milionů let</a:t>
            </a:r>
          </a:p>
          <a:p>
            <a:pPr algn="just" eaLnBrk="1" hangingPunct="1"/>
            <a:r>
              <a:rPr lang="cs-CZ" smtClean="0"/>
              <a:t>Rozvoj bezobratlých živočichů i obratlovců – měkkýšů, ptáků, hmyzu a savců (poloopic a lidoopů)</a:t>
            </a:r>
          </a:p>
          <a:p>
            <a:pPr algn="just" eaLnBrk="1" hangingPunct="1"/>
            <a:r>
              <a:rPr lang="cs-CZ" smtClean="0"/>
              <a:t>Bažinaté pralesy, uhlí</a:t>
            </a:r>
          </a:p>
          <a:p>
            <a:pPr algn="just" eaLnBrk="1" hangingPunct="1"/>
            <a:r>
              <a:rPr lang="cs-CZ" smtClean="0"/>
              <a:t>Vytvoření nejvyšších pohoří Evropy – Alp, Pyrenejí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Měkkýši a jejich schránky</a:t>
            </a:r>
          </a:p>
        </p:txBody>
      </p:sp>
      <p:pic>
        <p:nvPicPr>
          <p:cNvPr id="4099" name="Zástupný symbol pro obsah 5" descr="800px-Arion_ater_01_by-dpc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7300" y="3048000"/>
            <a:ext cx="2438400" cy="1630363"/>
          </a:xfrm>
        </p:spPr>
      </p:pic>
      <p:pic>
        <p:nvPicPr>
          <p:cNvPr id="4100" name="Zástupný symbol pro obsah 4" descr="800px-Shells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Polooopice</a:t>
            </a:r>
          </a:p>
        </p:txBody>
      </p:sp>
      <p:pic>
        <p:nvPicPr>
          <p:cNvPr id="5123" name="Zástupný symbol pro obsah 3" descr="727px-Meyers_b8_s0008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285875"/>
            <a:ext cx="74295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Bažinatý prales</a:t>
            </a:r>
          </a:p>
        </p:txBody>
      </p:sp>
      <p:pic>
        <p:nvPicPr>
          <p:cNvPr id="6147" name="Zástupný symbol pro obsah 4" descr="450px-Delamere_-_Blakemere_Moss_-_geograph_org_uk_-_9787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6148" name="Zástupný symbol pro obsah 5" descr="800px-Elbholz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48300" y="3048000"/>
            <a:ext cx="2438400" cy="16303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Čtvrtohory  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5 milionů let</a:t>
            </a:r>
          </a:p>
          <a:p>
            <a:pPr eaLnBrk="1" hangingPunct="1"/>
            <a:r>
              <a:rPr lang="cs-CZ" smtClean="0"/>
              <a:t>Střídání dob ledových a meziledových</a:t>
            </a:r>
          </a:p>
          <a:p>
            <a:pPr eaLnBrk="1" hangingPunct="1"/>
            <a:r>
              <a:rPr lang="cs-CZ" smtClean="0"/>
              <a:t>Vývoj člověka</a:t>
            </a:r>
          </a:p>
          <a:p>
            <a:pPr eaLnBrk="1" hangingPunct="1"/>
            <a:r>
              <a:rPr lang="cs-CZ" smtClean="0"/>
              <a:t>Mamut, šavlozubý tygr, bizon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člověka</a:t>
            </a:r>
            <a:endParaRPr lang="cs-CZ" dirty="0"/>
          </a:p>
        </p:txBody>
      </p:sp>
      <p:pic>
        <p:nvPicPr>
          <p:cNvPr id="4" name="Zástupný symbol pro obsah 3" descr="606px-Human_evolution_scheme_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5" y="2834481"/>
            <a:ext cx="5772150" cy="2057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Pravěký člověk</a:t>
            </a:r>
          </a:p>
        </p:txBody>
      </p:sp>
      <p:pic>
        <p:nvPicPr>
          <p:cNvPr id="8195" name="Zástupný symbol pro obsah 3" descr="399PX-~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3875" y="1600200"/>
            <a:ext cx="301625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Mamut a mamutí mládě</a:t>
            </a:r>
          </a:p>
        </p:txBody>
      </p:sp>
      <p:pic>
        <p:nvPicPr>
          <p:cNvPr id="9219" name="Zástupný symbol pro obsah 4" descr="800px-Mammuthus_trogontherii122DB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571750"/>
            <a:ext cx="4143375" cy="2571750"/>
          </a:xfrm>
        </p:spPr>
      </p:pic>
      <p:pic>
        <p:nvPicPr>
          <p:cNvPr id="9220" name="Zástupný symbol pro obsah 5" descr="800px-Elbholz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17775"/>
            <a:ext cx="4038600" cy="26908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181</Words>
  <PresentationFormat>Předvádění na obrazovce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VÝVOJ ZEMĚ III.</vt:lpstr>
      <vt:lpstr>Třetihory  </vt:lpstr>
      <vt:lpstr>Měkkýši a jejich schránky</vt:lpstr>
      <vt:lpstr>Polooopice</vt:lpstr>
      <vt:lpstr>Bažinatý prales</vt:lpstr>
      <vt:lpstr>Čtvrtohory  </vt:lpstr>
      <vt:lpstr>Vývoj člověka</vt:lpstr>
      <vt:lpstr>Pravěký člověk</vt:lpstr>
      <vt:lpstr>Mamut a mamutí mládě</vt:lpstr>
      <vt:lpstr>Velikost mamuta </vt:lpstr>
      <vt:lpstr>Lebka šavlozubého tygra, africký bizon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ZEMĚ</dc:title>
  <cp:lastModifiedBy>uzivatel</cp:lastModifiedBy>
  <cp:revision>36</cp:revision>
  <dcterms:modified xsi:type="dcterms:W3CDTF">2011-05-02T10:27:35Z</dcterms:modified>
</cp:coreProperties>
</file>