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FD285C-5DB8-46AC-A231-426CBF2FA02B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18DC82-61C6-4D49-A39A-C1DE8C3E2E7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 </a:t>
            </a:r>
            <a:br>
              <a:rPr lang="cs-CZ" dirty="0" smtClean="0"/>
            </a:br>
            <a:r>
              <a:rPr lang="cs-CZ" dirty="0" smtClean="0"/>
              <a:t>VĚDNÍ OBORY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6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Rostlina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zkoumá DENDROLOGIE?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NAUKA O DŘEVINÁCH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75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Rostlina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POMOLOGIE zkoumá: a) odrůdy ovoce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b) obilniny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c) luštěniny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A) ODRŮDY OVOCE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Rostlina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zkoumá bryologie: a) jehličnany</a:t>
            </a:r>
          </a:p>
          <a:p>
            <a:r>
              <a:rPr lang="cs-CZ" dirty="0" smtClean="0"/>
              <a:t>                                 b) mechorosty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c) okrasné rostliny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ZKOUMÁ MECHOROSTY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22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Živočich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Nauka o živočiších se nazývá: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ZOOLOGIE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0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ŽIVOČICH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Kterou skupinu obratlovců zkoumá ORNITOLOGIE?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ZKOUMÁ PTACTVO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96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ŽIVOČICH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 studující pavoukovce se nazývá: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ARACHNOLOGIE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57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ŽIVOČICH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ENTOMOLOGIE studuje: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HMYZ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12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ŽIVOČICH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ICHTYOLOGIE  se zabývá studiem: a) plazů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b) ptáků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c) ryb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ZKOUMÁ RYBY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32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Stavbu těla člověka studuje: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ANATOMIE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45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PEDIATRIE studuje: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CHOROBY DĚTÍ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9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479499"/>
              </p:ext>
            </p:extLst>
          </p:nvPr>
        </p:nvGraphicFramePr>
        <p:xfrm>
          <a:off x="971598" y="1412776"/>
          <a:ext cx="652805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610"/>
                <a:gridCol w="1305610"/>
                <a:gridCol w="1305610"/>
                <a:gridCol w="1305610"/>
                <a:gridCol w="1305610"/>
              </a:tblGrid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OBECNÉ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ROSTLINA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ŽIVOČICH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ČLOVĚK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 anchor="ctr"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 </a:t>
                      </a:r>
                      <a:endParaRPr lang="cs-CZ" dirty="0"/>
                    </a:p>
                  </a:txBody>
                  <a:tcPr anchor="ctr"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lačítko akce: Dopředu nebo Další 1">
            <a:hlinkClick r:id="rId2" action="ppaction://hlinksldjump" highlightClick="1"/>
          </p:cNvPr>
          <p:cNvSpPr/>
          <p:nvPr/>
        </p:nvSpPr>
        <p:spPr>
          <a:xfrm>
            <a:off x="1475656" y="242088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/>
          </p:cNvPr>
          <p:cNvSpPr/>
          <p:nvPr/>
        </p:nvSpPr>
        <p:spPr>
          <a:xfrm>
            <a:off x="1515732" y="314096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4" action="ppaction://hlinksldjump" highlightClick="1"/>
          </p:cNvPr>
          <p:cNvSpPr/>
          <p:nvPr/>
        </p:nvSpPr>
        <p:spPr>
          <a:xfrm>
            <a:off x="1525452" y="393305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5" action="ppaction://hlinksldjump" highlightClick="1"/>
          </p:cNvPr>
          <p:cNvSpPr/>
          <p:nvPr/>
        </p:nvSpPr>
        <p:spPr>
          <a:xfrm>
            <a:off x="1525452" y="47251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6" action="ppaction://hlinksldjump" highlightClick="1"/>
          </p:cNvPr>
          <p:cNvSpPr/>
          <p:nvPr/>
        </p:nvSpPr>
        <p:spPr>
          <a:xfrm>
            <a:off x="1528099" y="544522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7" action="ppaction://hlinksldjump" highlightClick="1"/>
          </p:cNvPr>
          <p:cNvSpPr/>
          <p:nvPr/>
        </p:nvSpPr>
        <p:spPr>
          <a:xfrm>
            <a:off x="2915816" y="242927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8" action="ppaction://hlinksldjump" highlightClick="1"/>
          </p:cNvPr>
          <p:cNvSpPr/>
          <p:nvPr/>
        </p:nvSpPr>
        <p:spPr>
          <a:xfrm>
            <a:off x="2915816" y="314096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9" action="ppaction://hlinksldjump" highlightClick="1"/>
          </p:cNvPr>
          <p:cNvSpPr/>
          <p:nvPr/>
        </p:nvSpPr>
        <p:spPr>
          <a:xfrm>
            <a:off x="2883973" y="3893305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10" action="ppaction://hlinksldjump" highlightClick="1"/>
          </p:cNvPr>
          <p:cNvSpPr/>
          <p:nvPr/>
        </p:nvSpPr>
        <p:spPr>
          <a:xfrm>
            <a:off x="2915816" y="47251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1" action="ppaction://hlinksldjump" highlightClick="1"/>
          </p:cNvPr>
          <p:cNvSpPr/>
          <p:nvPr/>
        </p:nvSpPr>
        <p:spPr>
          <a:xfrm>
            <a:off x="2915816" y="541932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2" action="ppaction://hlinksldjump" highlightClick="1"/>
          </p:cNvPr>
          <p:cNvSpPr/>
          <p:nvPr/>
        </p:nvSpPr>
        <p:spPr>
          <a:xfrm>
            <a:off x="4234047" y="242088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3" action="ppaction://hlinksldjump" highlightClick="1"/>
          </p:cNvPr>
          <p:cNvSpPr/>
          <p:nvPr/>
        </p:nvSpPr>
        <p:spPr>
          <a:xfrm>
            <a:off x="4211960" y="314096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4" action="ppaction://hlinksldjump" highlightClick="1"/>
          </p:cNvPr>
          <p:cNvSpPr/>
          <p:nvPr/>
        </p:nvSpPr>
        <p:spPr>
          <a:xfrm>
            <a:off x="4236871" y="383625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5" action="ppaction://hlinksldjump" highlightClick="1"/>
          </p:cNvPr>
          <p:cNvSpPr/>
          <p:nvPr/>
        </p:nvSpPr>
        <p:spPr>
          <a:xfrm>
            <a:off x="4224327" y="47251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6" action="ppaction://hlinksldjump" highlightClick="1"/>
          </p:cNvPr>
          <p:cNvSpPr/>
          <p:nvPr/>
        </p:nvSpPr>
        <p:spPr>
          <a:xfrm>
            <a:off x="4236871" y="541932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7" action="ppaction://hlinksldjump" highlightClick="1"/>
          </p:cNvPr>
          <p:cNvSpPr/>
          <p:nvPr/>
        </p:nvSpPr>
        <p:spPr>
          <a:xfrm>
            <a:off x="5436096" y="240337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8" action="ppaction://hlinksldjump" highlightClick="1"/>
          </p:cNvPr>
          <p:cNvSpPr/>
          <p:nvPr/>
        </p:nvSpPr>
        <p:spPr>
          <a:xfrm>
            <a:off x="5476172" y="314825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9" action="ppaction://hlinksldjump" highlightClick="1"/>
          </p:cNvPr>
          <p:cNvSpPr/>
          <p:nvPr/>
        </p:nvSpPr>
        <p:spPr>
          <a:xfrm>
            <a:off x="5476172" y="3893305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20" action="ppaction://hlinksldjump" highlightClick="1"/>
          </p:cNvPr>
          <p:cNvSpPr/>
          <p:nvPr/>
        </p:nvSpPr>
        <p:spPr>
          <a:xfrm>
            <a:off x="5502393" y="47251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1" action="ppaction://hlinksldjump" highlightClick="1"/>
          </p:cNvPr>
          <p:cNvSpPr/>
          <p:nvPr/>
        </p:nvSpPr>
        <p:spPr>
          <a:xfrm>
            <a:off x="5502393" y="541932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2" action="ppaction://hlinksldjump" highlightClick="1"/>
          </p:cNvPr>
          <p:cNvSpPr/>
          <p:nvPr/>
        </p:nvSpPr>
        <p:spPr>
          <a:xfrm>
            <a:off x="6804248" y="2389521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3" action="ppaction://hlinksldjump" highlightClick="1"/>
          </p:cNvPr>
          <p:cNvSpPr/>
          <p:nvPr/>
        </p:nvSpPr>
        <p:spPr>
          <a:xfrm>
            <a:off x="6804248" y="314096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4" action="ppaction://hlinksldjump" highlightClick="1"/>
          </p:cNvPr>
          <p:cNvSpPr/>
          <p:nvPr/>
        </p:nvSpPr>
        <p:spPr>
          <a:xfrm>
            <a:off x="6804248" y="393305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5" action="ppaction://hlinksldjump" highlightClick="1"/>
          </p:cNvPr>
          <p:cNvSpPr/>
          <p:nvPr/>
        </p:nvSpPr>
        <p:spPr>
          <a:xfrm>
            <a:off x="6804248" y="47251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6" action="ppaction://hlinksldjump" highlightClick="1"/>
          </p:cNvPr>
          <p:cNvSpPr/>
          <p:nvPr/>
        </p:nvSpPr>
        <p:spPr>
          <a:xfrm>
            <a:off x="6804248" y="541932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7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zkoumá PATOLOGIE?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ZMĚNY ORGANISMŮ ZPŮSOBENÉ CHOROBAMI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43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Nauka o člověku i jeho kultuře se nazývá:</a:t>
            </a:r>
          </a:p>
          <a:p>
            <a:r>
              <a:rPr lang="cs-CZ" dirty="0"/>
              <a:t> </a:t>
            </a:r>
            <a:r>
              <a:rPr lang="cs-CZ" dirty="0" smtClean="0"/>
              <a:t> a) antropologie</a:t>
            </a:r>
          </a:p>
          <a:p>
            <a:r>
              <a:rPr lang="cs-CZ" dirty="0"/>
              <a:t> </a:t>
            </a:r>
            <a:r>
              <a:rPr lang="cs-CZ" dirty="0" smtClean="0"/>
              <a:t> b) andragogika</a:t>
            </a:r>
          </a:p>
          <a:p>
            <a:r>
              <a:rPr lang="cs-CZ" dirty="0"/>
              <a:t> </a:t>
            </a:r>
            <a:r>
              <a:rPr lang="cs-CZ" dirty="0" smtClean="0"/>
              <a:t> c) archeologie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A) ANTROPOLOGIE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8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ENDOKRINOLOGIE studuje: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ŽLÁZY S VNITŘNÍ SEKRECÍ (HORMONY)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78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 studující vztahy mezi organismy a prostředím se nazývá: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EKOLOGIE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53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ETOLOGIE zkoumá: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CHOVÁNÍ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12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 Co zkoumá BIOLOGIE?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VŠECHNY ŽIVÉ ORGANISMY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16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zkoumá PALEONTOLOGIE?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ŽIVOT V MINULÝCH GEOLOGICKÝCH OBDOBÍCH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23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studující vzájemné působení člověka a ekosystémů studuje: a) epidemiologie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b) environmentalistika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c) </a:t>
            </a:r>
            <a:r>
              <a:rPr lang="cs-CZ" dirty="0" err="1" smtClean="0"/>
              <a:t>etnobiologie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B) ENVIRONMENTALISTIKA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nazývá věda studující organismy a vše co s nimi souvisí?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BIOLOGIE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65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zkoumá MYKOLOGIE?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JE TO NAUKA O HOUBÁCH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02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nazývá věda studující buňku?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CYTOLOGIE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13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 studující vnitřní stavbu živých organismů se nazývá: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ANATOMIE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5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 zkoumající organismy neviditelné okem se nazývá: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MIKROBIOLOGIE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93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ROSTLINA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Nauka o rostlinách se nazývá: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BOTANIKA</a:t>
            </a:r>
          </a:p>
          <a:p>
            <a:pPr marL="0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03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ROSTLINA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Funkce orgánů rostlin studuje: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FYZIOLOGIE ROSTLIN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275856" y="5229200"/>
            <a:ext cx="12241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45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309</TotalTime>
  <Words>371</Words>
  <Application>Microsoft Office PowerPoint</Application>
  <PresentationFormat>Předvádění na obrazovce (4:3)</PresentationFormat>
  <Paragraphs>201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Bohatý</vt:lpstr>
      <vt:lpstr>RISKUJ  VĚDNÍ OBORY</vt:lpstr>
      <vt:lpstr>Prezentace aplikace PowerPoint</vt:lpstr>
      <vt:lpstr>OBECNÉ - 100</vt:lpstr>
      <vt:lpstr>OBECNÉ - 200</vt:lpstr>
      <vt:lpstr>OBECNÉ - 300</vt:lpstr>
      <vt:lpstr>OBECNÉ - 400</vt:lpstr>
      <vt:lpstr>OBECNÉ - 500</vt:lpstr>
      <vt:lpstr>ROSTLINA - 100</vt:lpstr>
      <vt:lpstr>ROSTLINA - 200</vt:lpstr>
      <vt:lpstr>Rostlina - 300</vt:lpstr>
      <vt:lpstr>Rostlina - 400</vt:lpstr>
      <vt:lpstr>Rostlina - 500</vt:lpstr>
      <vt:lpstr>Živočich - 100</vt:lpstr>
      <vt:lpstr>ŽIVOČICH - 200</vt:lpstr>
      <vt:lpstr>ŽIVOČICH - 300</vt:lpstr>
      <vt:lpstr>ŽIVOČICH - 400</vt:lpstr>
      <vt:lpstr>ŽIVOČICH - 500</vt:lpstr>
      <vt:lpstr>ČLOVĚK - 100</vt:lpstr>
      <vt:lpstr>ČLOVĚK - 200</vt:lpstr>
      <vt:lpstr>ČLOVĚK - 300</vt:lpstr>
      <vt:lpstr>ČLOVĚK - 400</vt:lpstr>
      <vt:lpstr>ČLOVĚK - 500</vt:lpstr>
      <vt:lpstr>OSTATNÍ - 100</vt:lpstr>
      <vt:lpstr>OSTATNÍ - 200</vt:lpstr>
      <vt:lpstr>OSTATNÍ - 300</vt:lpstr>
      <vt:lpstr>OSTATNÍ - 400</vt:lpstr>
      <vt:lpstr>OSTATNÍ - 500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 VĚDNÍ OBORY</dc:title>
  <dc:creator>Šimková Marie</dc:creator>
  <cp:lastModifiedBy>Šimková Marie</cp:lastModifiedBy>
  <cp:revision>9</cp:revision>
  <dcterms:created xsi:type="dcterms:W3CDTF">2012-04-26T05:35:26Z</dcterms:created>
  <dcterms:modified xsi:type="dcterms:W3CDTF">2012-04-26T20:07:02Z</dcterms:modified>
</cp:coreProperties>
</file>