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22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976E-4B41-47D9-A902-CDAD964C5F20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FDED-FDDC-4F81-B76D-89D22EB95A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FDED-FDDC-4F81-B76D-89D22EB95A4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3B39A-811A-4012-9308-28221486D03B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921D9F-6FB1-40C3-98F4-DFD28A4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rta\Plocha\128%20-%20Gregoriansky%20Choral%20Meditace%20mp3\04%20-%20track%20%204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i.cz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Word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Kostel povýšení svatého kříže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Historie a současnost</a:t>
            </a:r>
            <a:endParaRPr lang="cs-CZ" dirty="0"/>
          </a:p>
        </p:txBody>
      </p:sp>
      <p:pic>
        <p:nvPicPr>
          <p:cNvPr id="5" name="04 - track 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r>
              <a:rPr lang="cs-CZ" dirty="0" smtClean="0"/>
              <a:t>Kalichy</a:t>
            </a:r>
            <a:endParaRPr lang="cs-CZ" dirty="0"/>
          </a:p>
        </p:txBody>
      </p:sp>
      <p:pic>
        <p:nvPicPr>
          <p:cNvPr id="5" name="Zástupný symbol pro obsah 4" descr="kostel - sto let posvěcení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4077000" cy="5436000"/>
          </a:xfrm>
        </p:spPr>
      </p:pic>
      <p:pic>
        <p:nvPicPr>
          <p:cNvPr id="6" name="Zástupný symbol pro obsah 5" descr="kostel - sto let posvěcení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4077000" cy="54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Srdce Ježíšovo Krista Krále – obraz z orelského praporu na kůži, zrestaurovaný r. 2007</a:t>
            </a:r>
            <a:br>
              <a:rPr lang="cs-CZ" sz="2000" dirty="0" smtClean="0"/>
            </a:br>
            <a:r>
              <a:rPr lang="cs-CZ" sz="2000" dirty="0" smtClean="0"/>
              <a:t>Liturgické oblečky na Pražské Jezulátko</a:t>
            </a:r>
            <a:endParaRPr lang="cs-CZ" sz="2000" dirty="0"/>
          </a:p>
        </p:txBody>
      </p:sp>
      <p:pic>
        <p:nvPicPr>
          <p:cNvPr id="7" name="Zástupný symbol pro obsah 6" descr="kostel - sto let posvěcení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77000" cy="5436000"/>
          </a:xfrm>
        </p:spPr>
      </p:pic>
      <p:pic>
        <p:nvPicPr>
          <p:cNvPr id="10" name="Zástupný symbol pro obsah 9" descr="kostel - sto let posvěcení 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4224000" cy="31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Pohled na varhany (instalované r.1964)</a:t>
            </a:r>
            <a:endParaRPr lang="cs-CZ" sz="2800" dirty="0"/>
          </a:p>
        </p:txBody>
      </p:sp>
      <p:pic>
        <p:nvPicPr>
          <p:cNvPr id="7" name="Zástupný symbol pro obsah 6" descr="kostel - sto let posvěcení 0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000108"/>
            <a:ext cx="7949922" cy="5616000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kostel - sto let posvěcení 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5061190" cy="4742446"/>
          </a:xfrm>
        </p:spPr>
      </p:pic>
      <p:pic>
        <p:nvPicPr>
          <p:cNvPr id="8" name="Zástupný symbol pro obsah 7" descr="kostel - sto let posvěcení 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571480"/>
            <a:ext cx="3564000" cy="5895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"/>
          </a:xfrm>
        </p:spPr>
        <p:txBody>
          <a:bodyPr>
            <a:noAutofit/>
          </a:bodyPr>
          <a:lstStyle/>
          <a:p>
            <a:r>
              <a:rPr lang="cs-CZ" sz="2800" dirty="0" smtClean="0"/>
              <a:t>Svícny používané v dřívějších dobách, uložené na půdě.</a:t>
            </a:r>
            <a:endParaRPr lang="cs-CZ" sz="2800" dirty="0"/>
          </a:p>
        </p:txBody>
      </p:sp>
      <p:pic>
        <p:nvPicPr>
          <p:cNvPr id="6" name="Zástupný symbol pro obsah 5" descr="kostel - sto let posvěcení 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142984"/>
            <a:ext cx="877962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cs-CZ" sz="2800" dirty="0" smtClean="0"/>
              <a:t>Pohled ze střešního okna kostela</a:t>
            </a:r>
            <a:endParaRPr lang="cs-CZ" sz="2800" dirty="0"/>
          </a:p>
        </p:txBody>
      </p:sp>
      <p:pic>
        <p:nvPicPr>
          <p:cNvPr id="4" name="Zástupný symbol pro obsah 3" descr="kostel - sto let posvěcení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872000" cy="59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Půdní prostor kostela</a:t>
            </a:r>
            <a:endParaRPr lang="cs-CZ" sz="2400" dirty="0"/>
          </a:p>
        </p:txBody>
      </p:sp>
      <p:pic>
        <p:nvPicPr>
          <p:cNvPr id="5" name="Zástupný symbol pro obsah 4" descr="kostel - sto let posvěcení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730739" cy="57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cs-CZ" sz="1300" dirty="0" smtClean="0"/>
              <a:t>  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Strání několikrát přišlo o své zvony, konkrétně v roce 1893 při požáru a za 1. a 2. světové války, kdy byly zabrány na válečné potřeby.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Po 1. sv. válce proběhlo nové svěcení zvonů až 23. září 1923 a ulila je firma Herold z Chomutova.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Nyní se v naší kostelní věži nachází 4 zvony.  Na prvním zvonu o váze 420 kg s reliéfem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Panny Marie byl nápis:  „Panna Mario ustavičné pomoci, oroduj za vás od ohně.“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(Darovali </a:t>
            </a:r>
            <a:r>
              <a:rPr lang="cs-CZ" sz="1300" dirty="0" err="1" smtClean="0">
                <a:solidFill>
                  <a:schemeClr val="tx1"/>
                </a:solidFill>
                <a:effectLst/>
              </a:rPr>
              <a:t>Straňáci</a:t>
            </a:r>
            <a:r>
              <a:rPr lang="cs-CZ" sz="1300" dirty="0" smtClean="0">
                <a:solidFill>
                  <a:schemeClr val="tx1"/>
                </a:solidFill>
                <a:effectLst/>
              </a:rPr>
              <a:t> z Ameriky.)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Druhý zvon o váze 243 kg s reliéfem sv. Josefa měl text:  „Sv. Josefe, oroduj za nás.“ (Vybudováno z milodarů.)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A konečně zvon poslední o váze 164 kg, který přečkal jako jediný i druhý válečný konflikt se doposud pyšní reliéfem sv. Floriána  a s nápisem:  „Sv. Floriane, ochraňuj nás od ohně."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Po 2. sv. válce - 18. září 1949 - byly posvěceny tři nové zvony pořízené z darů farníků a ulité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v Brně - Husovicích.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Jde o velký zvon  „Maria" vážící 435 kg, s reliéfem Panny Marie s Ježíškem a s nápisem:  „Vítězná ochránkyně Moravy, oroduj za nás".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Menší zvon  „Václav" o váze 255 kg s reliéfem sv. Václava na koni a s nápisem: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 „Sv. Václave, nedej zahynout nám, ni budoucím."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A poslední umíráček  „Josef" s reliéfem sv. Josefa s Ježíškem a s nápisem: </a:t>
            </a:r>
            <a:br>
              <a:rPr lang="cs-CZ" sz="1300" dirty="0" smtClean="0">
                <a:solidFill>
                  <a:schemeClr val="tx1"/>
                </a:solidFill>
                <a:effectLst/>
              </a:rPr>
            </a:br>
            <a:r>
              <a:rPr lang="cs-CZ" sz="1300" dirty="0" smtClean="0">
                <a:solidFill>
                  <a:schemeClr val="tx1"/>
                </a:solidFill>
                <a:effectLst/>
              </a:rPr>
              <a:t> „Sv. Josefe, patrone </a:t>
            </a:r>
            <a:r>
              <a:rPr lang="cs-CZ" sz="1200" dirty="0" smtClean="0">
                <a:solidFill>
                  <a:schemeClr val="tx1"/>
                </a:solidFill>
                <a:effectLst/>
              </a:rPr>
              <a:t>umírajících, oroduj za nás".</a:t>
            </a:r>
            <a:endParaRPr lang="cs-CZ" sz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r>
              <a:rPr lang="cs-CZ" sz="2400" dirty="0" smtClean="0"/>
              <a:t>Marie, Václav, Florián, Josef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dirty="0" err="1" smtClean="0"/>
              <a:t>timpány</a:t>
            </a:r>
            <a:r>
              <a:rPr lang="cs-CZ" sz="1800" dirty="0" smtClean="0"/>
              <a:t> – dva zvony miskovitého tvaru, odbíjí hodiny,</a:t>
            </a:r>
            <a:br>
              <a:rPr lang="cs-CZ" sz="1800" dirty="0" smtClean="0"/>
            </a:br>
            <a:r>
              <a:rPr lang="cs-CZ" sz="1800" dirty="0" smtClean="0"/>
              <a:t>jeden celé, druhý 15 minutové intervaly </a:t>
            </a:r>
            <a:endParaRPr lang="cs-CZ" sz="1800" dirty="0"/>
          </a:p>
        </p:txBody>
      </p:sp>
      <p:pic>
        <p:nvPicPr>
          <p:cNvPr id="6" name="Zástupný symbol pro obsah 5" descr="kostel - sto let posvěcení 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4104000" cy="5472000"/>
          </a:xfr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Zástupný symbol pro obsah 6" descr="kostel - sto let posvěcení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104000" cy="5472000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fotografie: fotoalbum autora</a:t>
            </a:r>
          </a:p>
          <a:p>
            <a:r>
              <a:rPr lang="cs-CZ" dirty="0" smtClean="0"/>
              <a:t>Internet –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strani.cz</a:t>
            </a:r>
            <a:r>
              <a:rPr lang="cs-CZ" dirty="0" smtClean="0"/>
              <a:t>, farnost Strání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cs-CZ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Farní kostel ve Strání je zasvěcen Povýšení svatého Kříže, z čehož je odvozen i hlavní prvek erbu farnosti Strání. Do hlavy štítu byly vloženy kříž a kráčející český lev z erbu děkanství uherskobrodského, na připomínku farnosti příslušejícímu do tohoto děkanství.  </a:t>
            </a: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23302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786438" y="3429000"/>
          <a:ext cx="11572876" cy="1800225"/>
        </p:xfrm>
        <a:graphic>
          <a:graphicData uri="http://schemas.openxmlformats.org/presentationml/2006/ole">
            <p:oleObj spid="_x0000_s1026" name="Dokument" r:id="rId3" imgW="5889344" imgH="91576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   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      </a:t>
            </a:r>
            <a:r>
              <a:rPr lang="cs-CZ" dirty="0" smtClean="0"/>
              <a:t>První písemné zmínky o Strání jsou v Zemských deskách olomouckých. </a:t>
            </a:r>
            <a:br>
              <a:rPr lang="cs-CZ" dirty="0" smtClean="0"/>
            </a:br>
            <a:r>
              <a:rPr lang="cs-CZ" dirty="0" smtClean="0"/>
              <a:t>Do roku 1318 patřilo Strání panu Ctiborovi ze Strání, poté sem bylo přifařeno   i Horní Němčí. V roce 1359 prodávají vladykové Pavel a Ctibor ze Strání městečko s tvrzí, dvorem, farou a bohatými lesy Fraňkovi a Petrovi z Kunovic. Po roce 1431 byla zdejší fara přenesena do Horního Němčí, poněvadž Strání bylo husitskými válkami téměř úplně zničeno.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Roku 1502 patřilo Strání - opět označované jako městečko, k ostrožskému panství Jana z Kunovic. Tvrz byla obnovena roku 1580, ale po vpádu </a:t>
            </a:r>
            <a:r>
              <a:rPr lang="cs-CZ" dirty="0" err="1" smtClean="0"/>
              <a:t>bočkajovců</a:t>
            </a:r>
            <a:r>
              <a:rPr lang="cs-CZ" dirty="0" smtClean="0"/>
              <a:t> v květnu roku 1605 znovu zanikla. Mezi obyvateli převládali příslušníci jednoty bratrské.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Od roku 1657 náleží Strání mezi obce katolické - do roku 1751 je přifařeno k nivnické farnosti. V témže roce je tu olomouckou konsistoří zřízena lokálie, která v roce 1784 vzrostla na samostatnou </a:t>
            </a:r>
            <a:r>
              <a:rPr lang="cs-CZ" dirty="0" err="1" smtClean="0"/>
              <a:t>kurácii</a:t>
            </a:r>
            <a:r>
              <a:rPr lang="cs-CZ" dirty="0" smtClean="0"/>
              <a:t>. Lokální </a:t>
            </a:r>
            <a:r>
              <a:rPr lang="cs-CZ" dirty="0" err="1" smtClean="0"/>
              <a:t>kooperaturu</a:t>
            </a:r>
            <a:r>
              <a:rPr lang="cs-CZ" dirty="0" smtClean="0"/>
              <a:t> 11. září 1855 povýšili na faru.</a:t>
            </a:r>
          </a:p>
          <a:p>
            <a:pPr>
              <a:buNone/>
            </a:pPr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     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     </a:t>
            </a:r>
            <a:r>
              <a:rPr lang="cs-CZ" dirty="0" smtClean="0"/>
              <a:t> Farní kostel Povýšení svatého Kříže byl postaven z materiálu zničené tvrze na místě starobylého kostela a hřbitova v roce 1748 držitelem panství knížetem Václavem z </a:t>
            </a:r>
            <a:r>
              <a:rPr lang="cs-CZ" dirty="0" err="1" smtClean="0"/>
              <a:t>Liechtsteina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V roce 1769 došlo k rozšíření a roku 1853 k renovaci chrámu.   Jeho patronem byl od roku 1790 náboženský fond. </a:t>
            </a:r>
            <a:br>
              <a:rPr lang="cs-CZ" dirty="0" smtClean="0"/>
            </a:br>
            <a:r>
              <a:rPr lang="cs-CZ" dirty="0" smtClean="0"/>
              <a:t>Fara podléhala arcibiskupství olomouckému, arci kněžství  holešovskému a děkanství uherskobrodskému. </a:t>
            </a:r>
            <a:br>
              <a:rPr lang="cs-CZ" dirty="0" smtClean="0"/>
            </a:br>
            <a:r>
              <a:rPr lang="cs-CZ" dirty="0" smtClean="0"/>
              <a:t>Kostel měl velmi skromné vybavení - jeden oltář, křtitelnici, dva zvony a malé varhany. </a:t>
            </a:r>
            <a:br>
              <a:rPr lang="cs-CZ" dirty="0" smtClean="0"/>
            </a:br>
            <a:r>
              <a:rPr lang="cs-CZ" dirty="0" smtClean="0"/>
              <a:t>Dne 22. května 1893 byla požárem zničena kostelní věž a chrám se dostává do velmi špatného stavu; dne 6. března 1900 byl proveden státní stavební dohled a v červnu 1900 již musel být provizorně podepřen strop. Lidé chtěli kostel nový, ale nedostávalo se finančních prostředků. Od roku 1905 se začalo vybírat na střechu budoucího chrámu; plány na jeho stavbu byly vypracovány o dvě léta později, ale místodržitelství je zamítlo. Dne 26. května 1908 je z důvodu bezpečnosti konána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mše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již v náhradním objektu, v hasičském skladišti. </a:t>
            </a:r>
            <a:br>
              <a:rPr lang="cs-CZ" dirty="0" smtClean="0"/>
            </a:br>
            <a:r>
              <a:rPr lang="cs-CZ" dirty="0" smtClean="0"/>
              <a:t>Kvůli hrozbě zřícení byl z nařízení okresního hejtmanství dosavadní kostel 1. června 1908 úředně uzavřen a koncem roku pak zbořen. 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       </a:t>
            </a:r>
          </a:p>
          <a:p>
            <a:pPr>
              <a:buNone/>
            </a:pPr>
            <a:r>
              <a:rPr lang="cs-CZ" dirty="0" smtClean="0"/>
              <a:t>       Počátkem roku 1909 je architektem a městským stavitelem Václavem </a:t>
            </a:r>
            <a:r>
              <a:rPr lang="cs-CZ" dirty="0" err="1" smtClean="0"/>
              <a:t>Wittnerem</a:t>
            </a:r>
            <a:r>
              <a:rPr lang="cs-CZ" dirty="0" smtClean="0"/>
              <a:t> zpracován projekt nového chrámu. 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       Dozorem nad stavbou byl pověřen Ing. Václav Fischer z Brna a základní kámen posvětil kroměřížský probošt Dr. Antonín Cyril Stojan.</a:t>
            </a:r>
            <a:br>
              <a:rPr lang="cs-CZ" dirty="0" smtClean="0"/>
            </a:br>
            <a:r>
              <a:rPr lang="cs-CZ" dirty="0" smtClean="0"/>
              <a:t>Na jaře roku 1909 byly zahájeny přípravné práce a za dva roky v září došlo za obětavé pomoci a podpory pozdějšího olomouckého arcibiskupa Dr. </a:t>
            </a:r>
            <a:r>
              <a:rPr lang="cs-CZ" dirty="0" err="1" smtClean="0"/>
              <a:t>Stojana</a:t>
            </a:r>
            <a:r>
              <a:rPr lang="cs-CZ" dirty="0" smtClean="0"/>
              <a:t>, zdejšího faráře P. Stanislava Spáčila a starosty obce Josefa </a:t>
            </a:r>
            <a:r>
              <a:rPr lang="cs-CZ" dirty="0" err="1" smtClean="0"/>
              <a:t>Kohna</a:t>
            </a:r>
            <a:r>
              <a:rPr lang="cs-CZ" dirty="0" smtClean="0"/>
              <a:t>  k otevření nového kostela. </a:t>
            </a:r>
          </a:p>
          <a:p>
            <a:pPr>
              <a:buNone/>
            </a:pPr>
            <a:r>
              <a:rPr lang="cs-CZ" dirty="0" smtClean="0"/>
              <a:t>       Chrám byl vysvěcen 24. září 1911 Dr. Karlem </a:t>
            </a:r>
            <a:r>
              <a:rPr lang="cs-CZ" dirty="0" err="1" smtClean="0"/>
              <a:t>Wisnarem</a:t>
            </a:r>
            <a:r>
              <a:rPr lang="cs-CZ" dirty="0" smtClean="0"/>
              <a:t>, světícím biskupem olomouckým. </a:t>
            </a:r>
            <a:br>
              <a:rPr lang="cs-CZ" dirty="0" smtClean="0"/>
            </a:b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        Náklady činily 184.804,58 Kč.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Schválený plán nového kostela </a:t>
            </a:r>
            <a:br>
              <a:rPr lang="cs-CZ" dirty="0" smtClean="0"/>
            </a:br>
            <a:r>
              <a:rPr lang="cs-CZ" sz="2700" dirty="0" smtClean="0"/>
              <a:t>od Václava </a:t>
            </a:r>
            <a:r>
              <a:rPr lang="cs-CZ" sz="2700" dirty="0" err="1" smtClean="0"/>
              <a:t>Wittnera</a:t>
            </a:r>
            <a:endParaRPr lang="cs-CZ" sz="2700" dirty="0"/>
          </a:p>
        </p:txBody>
      </p:sp>
      <p:pic>
        <p:nvPicPr>
          <p:cNvPr id="4" name="Zástupný symbol pro obsah 3" descr="P106075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54906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C309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ta\Dokumenty\Obrázky\kostel venkovní  a vnitřní architektura\P102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775" y="-554038"/>
            <a:ext cx="10623550" cy="796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cs-CZ" dirty="0" smtClean="0"/>
              <a:t>Monstrance-1933</a:t>
            </a:r>
            <a:endParaRPr lang="cs-CZ" dirty="0"/>
          </a:p>
        </p:txBody>
      </p:sp>
      <p:pic>
        <p:nvPicPr>
          <p:cNvPr id="5" name="Zástupný symbol pro obsah 4" descr="kostel - sto let posvěcení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77000" cy="5436000"/>
          </a:xfrm>
        </p:spPr>
      </p:pic>
      <p:pic>
        <p:nvPicPr>
          <p:cNvPr id="6" name="Zástupný symbol pro obsah 5" descr="kostel - sto let posvěcení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4077000" cy="54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81</Words>
  <Application>Microsoft Office PowerPoint</Application>
  <PresentationFormat>Předvádění na obrazovce (4:3)</PresentationFormat>
  <Paragraphs>35</Paragraphs>
  <Slides>19</Slides>
  <Notes>1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Vrchol</vt:lpstr>
      <vt:lpstr>Dokument</vt:lpstr>
      <vt:lpstr>Kostel povýšení svatého kříže</vt:lpstr>
      <vt:lpstr> Farní kostel ve Strání je zasvěcen Povýšení svatého Kříže, z čehož je odvozen i hlavní prvek erbu farnosti Strání. Do hlavy štítu byly vloženy kříž a kráčející český lev z erbu děkanství uherskobrodského, na připomínku farnosti příslušejícímu do tohoto děkanství.  </vt:lpstr>
      <vt:lpstr>Z historie</vt:lpstr>
      <vt:lpstr>Z historie</vt:lpstr>
      <vt:lpstr>Z historie</vt:lpstr>
      <vt:lpstr>Schválený plán nového kostela  od Václava Wittnera</vt:lpstr>
      <vt:lpstr>Snímek 7</vt:lpstr>
      <vt:lpstr>Snímek 8</vt:lpstr>
      <vt:lpstr>Monstrance-1933</vt:lpstr>
      <vt:lpstr>Kalichy</vt:lpstr>
      <vt:lpstr>Srdce Ježíšovo Krista Krále – obraz z orelského praporu na kůži, zrestaurovaný r. 2007 Liturgické oblečky na Pražské Jezulátko</vt:lpstr>
      <vt:lpstr>Pohled na varhany (instalované r.1964)</vt:lpstr>
      <vt:lpstr>Snímek 13</vt:lpstr>
      <vt:lpstr>Svícny používané v dřívějších dobách, uložené na půdě.</vt:lpstr>
      <vt:lpstr>Pohled ze střešního okna kostela</vt:lpstr>
      <vt:lpstr>Půdní prostor kostela</vt:lpstr>
      <vt:lpstr>   Strání několikrát přišlo o své zvony, konkrétně v roce 1893 při požáru a za 1. a 2. světové války, kdy byly zabrány na válečné potřeby.  Po 1. sv. válce proběhlo nové svěcení zvonů až 23. září 1923 a ulila je firma Herold z Chomutova.  Nyní se v naší kostelní věži nachází 4 zvony.  Na prvním zvonu o váze 420 kg s reliéfem  Panny Marie byl nápis:  „Panna Mario ustavičné pomoci, oroduj za vás od ohně.“ (Darovali Straňáci z Ameriky.)  Druhý zvon o váze 243 kg s reliéfem sv. Josefa měl text:  „Sv. Josefe, oroduj za nás.“ (Vybudováno z milodarů.)  A konečně zvon poslední o váze 164 kg, který přečkal jako jediný i druhý válečný konflikt se doposud pyšní reliéfem sv. Floriána  a s nápisem:  „Sv. Floriane, ochraňuj nás od ohně."  Po 2. sv. válce - 18. září 1949 - byly posvěceny tři nové zvony pořízené z darů farníků a ulité  v Brně - Husovicích.  Jde o velký zvon  „Maria" vážící 435 kg, s reliéfem Panny Marie s Ježíškem a s nápisem:  „Vítězná ochránkyně Moravy, oroduj za nás".  Menší zvon  „Václav" o váze 255 kg s reliéfem sv. Václava na koni a s nápisem:   „Sv. Václave, nedej zahynout nám, ni budoucím."  A poslední umíráček  „Josef" s reliéfem sv. Josefa s Ježíškem a s nápisem:   „Sv. Josefe, patrone umírajících, oroduj za nás".</vt:lpstr>
      <vt:lpstr>Marie, Václav, Florián, Josef timpány – dva zvony miskovitého tvaru, odbíjí hodiny, jeden celé, druhý 15 minutové intervaly 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Kostel povýšení svatého kříže</dc:title>
  <dc:creator>Noname</dc:creator>
  <cp:lastModifiedBy>Noname</cp:lastModifiedBy>
  <cp:revision>33</cp:revision>
  <dcterms:created xsi:type="dcterms:W3CDTF">2012-01-22T15:59:23Z</dcterms:created>
  <dcterms:modified xsi:type="dcterms:W3CDTF">2012-05-31T08:30:12Z</dcterms:modified>
</cp:coreProperties>
</file>